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256" r:id="rId5"/>
    <p:sldId id="373" r:id="rId6"/>
    <p:sldId id="374" r:id="rId7"/>
    <p:sldId id="37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145" d="100"/>
          <a:sy n="145" d="100"/>
        </p:scale>
        <p:origin x="324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TSG SA Meeting #SP-102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11 - 15 December, 2023, Edinburgh, Scotland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0D6B9-D474-7426-2C64-C1B7C2839A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AT&amp;T views on Release 19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B0AEAE-028D-58AF-2F43-B255AEA9AE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i="0" dirty="0">
                <a:solidFill>
                  <a:srgbClr val="808080"/>
                </a:solidFill>
                <a:effectLst/>
                <a:latin typeface="Arial" panose="020B0604020202020204" pitchFamily="34" charset="0"/>
              </a:rPr>
              <a:t>AT&amp;T</a:t>
            </a:r>
          </a:p>
          <a:p>
            <a:r>
              <a:rPr lang="en-US" sz="1600" b="1" i="0" dirty="0">
                <a:solidFill>
                  <a:srgbClr val="808080"/>
                </a:solidFill>
                <a:effectLst/>
                <a:latin typeface="Arial" panose="020B0604020202020204" pitchFamily="34" charset="0"/>
              </a:rPr>
              <a:t>SP-231388</a:t>
            </a:r>
          </a:p>
          <a:p>
            <a:endParaRPr lang="en-US" b="1" i="0" dirty="0">
              <a:solidFill>
                <a:srgbClr val="80808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297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822AF-004A-4F15-C5B9-089174D40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Top 10 priorities not in rank order – Focus on SA2 led work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54D360-4FE4-44DD-F42D-74666669B3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000" dirty="0"/>
              <a:t>Core Network Enhanced Support for Artificial Intelligence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i="0" dirty="0">
                <a:solidFill>
                  <a:schemeClr val="tx1"/>
                </a:solidFill>
              </a:rPr>
              <a:t>Study on system architecture for next generation real time communication services phase 2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Study on Enhancement of Usage of User Identifiers in the 5G System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u="none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Study on Extended Reality and Media service (XRM) Phase 2</a:t>
            </a:r>
            <a:endParaRPr lang="en-US" sz="2000" u="none" dirty="0"/>
          </a:p>
          <a:p>
            <a:pPr marL="457200" indent="-457200">
              <a:buFont typeface="+mj-lt"/>
              <a:buAutoNum type="arabicPeriod"/>
            </a:pPr>
            <a:r>
              <a:rPr lang="en-US" sz="2000" i="0" dirty="0">
                <a:solidFill>
                  <a:schemeClr val="tx1"/>
                </a:solidFill>
              </a:rPr>
              <a:t>Study </a:t>
            </a:r>
            <a:r>
              <a:rPr lang="en-GB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on System Enhancement for Proximity-based Services in 5GS - Phase 3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Study on Architecture support of Roaming Value Added Services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Study on System aspects of 5G NR </a:t>
            </a:r>
            <a:r>
              <a:rPr lang="en-GB" sz="2000" kern="1200" dirty="0" err="1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Femto</a:t>
            </a:r>
            <a:endParaRPr lang="en-GB" sz="20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VMR Phase 2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i="0" dirty="0">
                <a:solidFill>
                  <a:schemeClr val="tx1"/>
                </a:solidFill>
              </a:rPr>
              <a:t>Advanced Air Mobility in Cellular Environment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Study on MPS for IMS Messaging and SMS services 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1918151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772CD-FCCE-FA7F-27AB-4C126ECF4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Operator driven Release 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B2C15-B28C-56EE-E672-8126245A5C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is essential that 3GPP releases are driven by features that generate enough interest amongst the operator community to result in widespread deployment</a:t>
            </a:r>
          </a:p>
          <a:p>
            <a:r>
              <a:rPr lang="en-US" dirty="0"/>
              <a:t>Having support from operator community in study proposals would indicate its need. Topics that do not generate significant interest in operator community should be deprioritized</a:t>
            </a:r>
          </a:p>
          <a:p>
            <a:r>
              <a:rPr lang="en-US" dirty="0"/>
              <a:t>Prioritizing 5GSA deployment related issues</a:t>
            </a:r>
          </a:p>
          <a:p>
            <a:pPr lvl="1"/>
            <a:r>
              <a:rPr lang="en-US" dirty="0"/>
              <a:t>Addressing standards gaps that require immediate attention in 3GPP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92083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208D3C-2536-CF8B-3F5A-302BF16CA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SA wide Release 19 Planning and Synchronization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F3F00A-861C-AE77-6A85-4ABDC5DF13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Release Content and Release Planning should be synchronized and tracked across all SA Working Groups – this is in addition to cross TSG coordination with RAN and CT WGs</a:t>
            </a:r>
          </a:p>
          <a:p>
            <a:pPr lvl="1"/>
            <a:r>
              <a:rPr lang="en-US" dirty="0"/>
              <a:t>SA can consider mid-release check points to ensure all SA WGs are on track </a:t>
            </a:r>
          </a:p>
          <a:p>
            <a:r>
              <a:rPr lang="en-US" dirty="0"/>
              <a:t>All SA WGs should indicate their targeted Release completion dates and request exceptions if a slippage affects downstream groups (e.g. CT WGs) or it affects overall Release completion timeline (e.g. when SA WG also does stage 3 work)</a:t>
            </a:r>
          </a:p>
          <a:p>
            <a:pPr lvl="1"/>
            <a:r>
              <a:rPr lang="en-US" dirty="0"/>
              <a:t>SA needs to ensure all SA WGs working on a feature have completed the work – a slippage in one WG to next release should result in re-evaluation of feasibility of inclusion of the feature in current 3GPP release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48702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5492</TotalTime>
  <Words>319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AT&amp;T views on Release 19</vt:lpstr>
      <vt:lpstr>Top 10 priorities not in rank order – Focus on SA2 led work</vt:lpstr>
      <vt:lpstr>Operator driven Release content</vt:lpstr>
      <vt:lpstr>SA wide Release 19 Planning and Synchronization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BARI, FAROOQ</cp:lastModifiedBy>
  <cp:revision>609</cp:revision>
  <dcterms:created xsi:type="dcterms:W3CDTF">2010-02-05T13:52:04Z</dcterms:created>
  <dcterms:modified xsi:type="dcterms:W3CDTF">2023-11-30T16:44:23Z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